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6256000" cy="9144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PzLS+Ka3JFyn+Tw3BpgvBqmWu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1" autoAdjust="0"/>
    <p:restoredTop sz="86410" autoAdjust="0"/>
  </p:normalViewPr>
  <p:slideViewPr>
    <p:cSldViewPr snapToGrid="0">
      <p:cViewPr varScale="1">
        <p:scale>
          <a:sx n="46" d="100"/>
          <a:sy n="46" d="100"/>
        </p:scale>
        <p:origin x="38" y="6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6e068a9e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d6e068a9e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6e068a9e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3d6e068a9e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6e068a9e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3d6e068a9e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d6e068a9e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3d6e068a9e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6e068a9e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3d6e068a9e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6e068a9e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3d6e068a9e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6e068a9e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d6e068a9e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23E38E-ACF1-71FB-605F-0602C5F50D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/>
              <a:t>25 AI Use Cases in Human Services Already In Production</a:t>
            </a:r>
          </a:p>
        </p:txBody>
      </p:sp>
      <p:pic>
        <p:nvPicPr>
          <p:cNvPr id="84" name="Google Shape;84;p1" descr="25 AI Use Cases in Human Services Already In Production. You'll never believe number 9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1871-F0A9-E51B-B3D3-3390EAD61E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Presentation Drafter</a:t>
            </a:r>
          </a:p>
        </p:txBody>
      </p:sp>
      <p:pic>
        <p:nvPicPr>
          <p:cNvPr id="131" name="Google Shape;131;g3d6e068a9e4_0_12" descr="PRESENTATION DRAFTER: Turn any document into a slideshow without lifting a finger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05A43-1D7A-3B71-95FF-45AAA3D9B4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The Compliance Guard</a:t>
            </a:r>
          </a:p>
        </p:txBody>
      </p:sp>
      <p:pic>
        <p:nvPicPr>
          <p:cNvPr id="136" name="Google Shape;136;p11" descr="#9 - The Compliance Guard: Pre-audit checks that interview you and examine your artifacts before the auditors ever show up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F5F8D-1140-9CD4-F7C0-A9FC211D16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 err="1"/>
              <a:t>PolicyBot</a:t>
            </a:r>
            <a:endParaRPr lang="en-US" dirty="0"/>
          </a:p>
        </p:txBody>
      </p:sp>
      <p:pic>
        <p:nvPicPr>
          <p:cNvPr id="141" name="Google Shape;141;p7" descr="PolicyBot: A 24/7 policy assistant in every caseworker’s pocket for instant, accurate answer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6EE0-52D4-9DF7-58B3-5C24DEA957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Staff Tech Support</a:t>
            </a:r>
          </a:p>
        </p:txBody>
      </p:sp>
      <p:pic>
        <p:nvPicPr>
          <p:cNvPr id="146" name="Google Shape;146;g3d6e068a9e4_0_4" descr="STAFF TECH SUPPORT: Instant, self-service troubleshooting for the apps workers rely on mos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1C25-38B2-35AB-4D0B-01A4AC198A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Live Case Notes</a:t>
            </a:r>
          </a:p>
        </p:txBody>
      </p:sp>
      <p:pic>
        <p:nvPicPr>
          <p:cNvPr id="151" name="Google Shape;151;p12" descr="Live Case Notes: Field meetings with customers transcribed live and instantly turned into high-quality, professional case note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2653-0F67-BA83-02B7-E213E3273C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Milestone To-Dos</a:t>
            </a:r>
          </a:p>
        </p:txBody>
      </p:sp>
      <p:pic>
        <p:nvPicPr>
          <p:cNvPr id="156" name="Google Shape;156;p13" descr="Milestone To-Dos: Turning dense child protection milestone reports into simple, actionable checklists for overwhelmed worker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A8DA-97FB-A043-6AD6-5F1B5F7CED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The Growth Plan</a:t>
            </a:r>
          </a:p>
        </p:txBody>
      </p:sp>
      <p:pic>
        <p:nvPicPr>
          <p:cNvPr id="161" name="Google Shape;161;p10" descr="The Growth Plan: AI-driven interviews based on job descriptions that generate evaluations for supervisors and personalized growth plans for employee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33A4F-6C95-DAEF-4945-15D4039C66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SOC2 Risk Scanner</a:t>
            </a:r>
          </a:p>
        </p:txBody>
      </p:sp>
      <p:pic>
        <p:nvPicPr>
          <p:cNvPr id="166" name="Google Shape;166;g3d6e068a9e4_0_16" descr="SOC2 Risk Scanner: Automatically identifying red flags in vendor security reports to protect citizen dat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506A-2466-AD53-0507-5506F43FEF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Policy Clarity</a:t>
            </a:r>
          </a:p>
        </p:txBody>
      </p:sp>
      <p:pic>
        <p:nvPicPr>
          <p:cNvPr id="171" name="Google Shape;171;p14" descr="Policy Clarity: Scanning for conflicts and jargon in new policy draft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2660A-8F94-F676-8DE9-EEFC74AFBF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Universal Translation</a:t>
            </a:r>
          </a:p>
        </p:txBody>
      </p:sp>
      <p:pic>
        <p:nvPicPr>
          <p:cNvPr id="176" name="Google Shape;176;p18" descr="Universal Translation: Real-time conversation in 100+ languages in caseworkers’ pocket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693C3-0867-83E9-8941-024A5AE4FB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/>
              <a:t>Dr. Dave, Chief Information Officer, Maryland Department of Human Services</a:t>
            </a:r>
          </a:p>
        </p:txBody>
      </p:sp>
      <p:pic>
        <p:nvPicPr>
          <p:cNvPr id="89" name="Google Shape;89;p2" descr="Dr. Dave, Chief Information Officer, Maryland Department of Human Servi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125" y="1871113"/>
            <a:ext cx="4321425" cy="540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4537-C832-15D6-3BAA-0C0CE585D3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SUN Bucks Bot</a:t>
            </a:r>
          </a:p>
        </p:txBody>
      </p:sp>
      <p:pic>
        <p:nvPicPr>
          <p:cNvPr id="181" name="Google Shape;181;p15" descr="SUN Bucks Bot: A 24/7 customer-facing portal handling Summer EBT eligibilit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487E5-DC71-BAFD-ECD0-FBAC96C601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Engagement Architect</a:t>
            </a:r>
          </a:p>
        </p:txBody>
      </p:sp>
      <p:pic>
        <p:nvPicPr>
          <p:cNvPr id="186" name="Google Shape;186;p16" descr="Engagement Architect: Designing team-building offsites, ice breakers, and culture-hacking activities using AI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C1EF-57A6-ACE8-2639-92CA19DA29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Storybook Placements</a:t>
            </a:r>
          </a:p>
        </p:txBody>
      </p:sp>
      <p:pic>
        <p:nvPicPr>
          <p:cNvPr id="191" name="Google Shape;191;p17" descr="Storybook Placements: Generating personalized, comforting digital storybooks for kids entering foster car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C46B-87C3-F701-05B2-84A69053CA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Dev-Ops Assistant</a:t>
            </a:r>
          </a:p>
        </p:txBody>
      </p:sp>
      <p:pic>
        <p:nvPicPr>
          <p:cNvPr id="196" name="Google Shape;196;p19" descr="Dev-Ops Assistant: AI-powered coding assistants to speed development and increase productivity and quality for mission-critical app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2EB78-85CE-0D6C-F8D7-3E95CA84B4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Contract Monitor</a:t>
            </a:r>
          </a:p>
        </p:txBody>
      </p:sp>
      <p:pic>
        <p:nvPicPr>
          <p:cNvPr id="201" name="Google Shape;201;g3d6e068a9e4_0_20" descr="Contract Monitor: AI 'eyes' on vendor performance, evaluating outcomes against every contract term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81825-9351-D38A-7ADA-8829C8F3C4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Advocacy Simulator</a:t>
            </a:r>
          </a:p>
        </p:txBody>
      </p:sp>
      <p:pic>
        <p:nvPicPr>
          <p:cNvPr id="206" name="Google Shape;206;p20" descr="Advocacy Simulator: A safe space for investigators to practice building trust with vulnerable childr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4FCE6-6745-3DC1-E9E8-24451FDD4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Grant Drafter</a:t>
            </a:r>
          </a:p>
        </p:txBody>
      </p:sp>
      <p:pic>
        <p:nvPicPr>
          <p:cNvPr id="211" name="Google Shape;211;g3d6e068a9e4_0_24" descr="Grant Drafter: Turn a grant application, a program description, and a rubric into high-quality, winning grant submission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7E0C-F0C8-7929-79FA-C45303F601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Referral Compliance</a:t>
            </a:r>
          </a:p>
        </p:txBody>
      </p:sp>
      <p:pic>
        <p:nvPicPr>
          <p:cNvPr id="216" name="Google Shape;216;p21" descr="Referral Compliance: Scanning every care referral against policy to ensure no safety step is missed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26B2-2E13-7847-6452-50813B6190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The Future Isn’t Coming. It’s Here.</a:t>
            </a:r>
          </a:p>
        </p:txBody>
      </p:sp>
      <p:pic>
        <p:nvPicPr>
          <p:cNvPr id="221" name="Google Shape;221;g3d6e068a9e4_0_28" descr="The Future Isn't Coming. It's Here. Thank You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d6e068a9e4_0_28" descr="QR Code: https://dhs.maryland.gov/25-ai-use-cases-human-services/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9200" y="6568850"/>
            <a:ext cx="2073175" cy="20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3d6e068a9e4_0_28" descr="QR Code: https://www.linkedin.com/in/dsloan?fromQR=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32375" y="6143275"/>
            <a:ext cx="2606025" cy="266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d6e068a9e4_0_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59200" y="6553049"/>
            <a:ext cx="2073175" cy="208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1188-219F-A878-4610-5923599795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HR1 Validation</a:t>
            </a:r>
          </a:p>
        </p:txBody>
      </p:sp>
      <p:pic>
        <p:nvPicPr>
          <p:cNvPr id="95" name="Google Shape;95;p3" descr="HR1 Validation: Instantly verifying customer document quality at point of capture so work requirements don't become a bottleneck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AFBED-B6D1-B49C-5CEA-27545CA36A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Fiscal Manual Tutor</a:t>
            </a:r>
          </a:p>
        </p:txBody>
      </p:sp>
      <p:pic>
        <p:nvPicPr>
          <p:cNvPr id="100" name="Google Shape;100;g3d6e068a9e4_0_8" descr="FISCAL MANUAL TUTOR: Personalized lessons that assess your fiscal knowledge and fill the gaps instantl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870-0BC6-693F-693E-870325ABFD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Grant Vetting</a:t>
            </a:r>
          </a:p>
        </p:txBody>
      </p:sp>
      <p:pic>
        <p:nvPicPr>
          <p:cNvPr id="105" name="Google Shape;105;p5" descr="Grant Vetting: Assess compliance and rate grant applications in seconds according to provided rubrics, ensuring fair and fast funding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9B48-A515-63C2-B4E1-C42083B604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r>
              <a:rPr lang="en-US" dirty="0"/>
              <a:t>AI Powered Policy Enablement Packages</a:t>
            </a:r>
          </a:p>
        </p:txBody>
      </p:sp>
      <p:pic>
        <p:nvPicPr>
          <p:cNvPr id="110" name="Google Shape;110;p6" descr="AI Powered Policy Enablement Packages: Turning dry, arcane policy updates into engaging podcasts and videos for frontline staff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E2392-98B5-01BC-6273-DDC6319ED8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Summer EBT AI Match</a:t>
            </a:r>
          </a:p>
        </p:txBody>
      </p:sp>
      <p:pic>
        <p:nvPicPr>
          <p:cNvPr id="115" name="Google Shape;115;p4" descr="Summer EBT AI Match: Matching fragmented Education and SUN Bucks data to ensure no child goes hungr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7BBC-B8FA-8413-29E1-2CA5360662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Scenario Simulator</a:t>
            </a:r>
          </a:p>
        </p:txBody>
      </p:sp>
      <p:pic>
        <p:nvPicPr>
          <p:cNvPr id="120" name="Google Shape;120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8"/>
          <p:cNvSpPr txBox="1"/>
          <p:nvPr/>
        </p:nvSpPr>
        <p:spPr>
          <a:xfrm>
            <a:off x="2581126" y="4074276"/>
            <a:ext cx="5613900" cy="263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Voice personas of fake customers with complex scenarios that let staff practice applying new policy changes before they hit the real world.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294B-E8BB-9C7B-6DD0-369A0B2E4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Legal Narrative Review</a:t>
            </a:r>
          </a:p>
        </p:txBody>
      </p:sp>
      <p:pic>
        <p:nvPicPr>
          <p:cNvPr id="126" name="Google Shape;126;p9" descr="Legal Narrative Review: Auditing court filings for tone and format consistency before they ever leave the offic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116</Words>
  <Application>Microsoft Office PowerPoint</Application>
  <PresentationFormat>Custom</PresentationFormat>
  <Paragraphs>29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25 AI Use Cases in Human Services Already In Production</vt:lpstr>
      <vt:lpstr>Dr. Dave, Chief Information Officer, Maryland Department of Human Services</vt:lpstr>
      <vt:lpstr>HR1 Validation</vt:lpstr>
      <vt:lpstr>Fiscal Manual Tutor</vt:lpstr>
      <vt:lpstr>Grant Vetting</vt:lpstr>
      <vt:lpstr>AI Powered Policy Enablement Packages</vt:lpstr>
      <vt:lpstr>Summer EBT AI Match</vt:lpstr>
      <vt:lpstr>Scenario Simulator</vt:lpstr>
      <vt:lpstr>Legal Narrative Review</vt:lpstr>
      <vt:lpstr>Presentation Drafter</vt:lpstr>
      <vt:lpstr>The Compliance Guard</vt:lpstr>
      <vt:lpstr>PolicyBot</vt:lpstr>
      <vt:lpstr>Staff Tech Support</vt:lpstr>
      <vt:lpstr>Live Case Notes</vt:lpstr>
      <vt:lpstr>Milestone To-Dos</vt:lpstr>
      <vt:lpstr>The Growth Plan</vt:lpstr>
      <vt:lpstr>SOC2 Risk Scanner</vt:lpstr>
      <vt:lpstr>Policy Clarity</vt:lpstr>
      <vt:lpstr>Universal Translation</vt:lpstr>
      <vt:lpstr>SUN Bucks Bot</vt:lpstr>
      <vt:lpstr>Engagement Architect</vt:lpstr>
      <vt:lpstr>Storybook Placements</vt:lpstr>
      <vt:lpstr>Dev-Ops Assistant</vt:lpstr>
      <vt:lpstr>Contract Monitor</vt:lpstr>
      <vt:lpstr>Advocacy Simulator</vt:lpstr>
      <vt:lpstr>Grant Drafter</vt:lpstr>
      <vt:lpstr>Referral Compliance</vt:lpstr>
      <vt:lpstr>The Future Isn’t Coming. It’s Here.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Garrett Pegg</cp:lastModifiedBy>
  <cp:revision>4</cp:revision>
  <dcterms:created xsi:type="dcterms:W3CDTF">2006-08-16T00:00:00Z</dcterms:created>
  <dcterms:modified xsi:type="dcterms:W3CDTF">2026-05-04T10:18:39Z</dcterms:modified>
</cp:coreProperties>
</file>